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0"/>
    <p:restoredTop sz="94668"/>
  </p:normalViewPr>
  <p:slideViewPr>
    <p:cSldViewPr snapToGrid="0">
      <p:cViewPr varScale="1">
        <p:scale>
          <a:sx n="101" d="100"/>
          <a:sy n="101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98E46-7851-4E54-F3AE-B4C9D1A8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509E4-645F-3735-BDB9-AA0102671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8FC31-E21A-9A7A-AC48-35BB5BE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C15D0-CC7A-56AA-3BA4-5460C13A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72A97-F98C-DB3A-2B16-9ADBCCE8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D5A47-0A6D-25E5-5F6C-8D6D045A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8D7B93-0CFC-50CC-B2D0-22B6E595A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FD3CC-D36D-D020-6FB4-9378C781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91683-394E-8B3A-E640-559DEEF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37BB0-3F48-6C0D-4FCE-5CBA7EF6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F46919-C4B3-3E7D-1223-C88FBD702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3FF82-DBDA-D74A-8C34-73B42BE13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CDB90-8A41-E1DB-A1CD-12F3DD76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24A82-68DC-448D-7957-3A87EBE0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DDB66-3B9B-3AA0-027D-745BC351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326E9-90E2-098D-0B58-919FB982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3E51D-71F2-B463-72BA-B7632D0A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BD435-C6BD-3823-EADA-C42BD474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D1B62-99AF-7406-335C-0A3AB70B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B4AB8-A5D2-1D05-24D0-9E65E651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23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46F03-4A54-F4C5-41CC-F1E8C693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60F0DF-B891-55CA-B38B-38482D66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9A41B-7831-8B74-D0B1-BF25CA70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CD35C-1C2E-0FA1-0389-8C41D5A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B4D10-3686-58ED-F82C-DD68F121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9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CC59C-D9B4-6587-EC89-7B0197A3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1BD99-5EDC-FBA9-9DAE-A86A2945F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4A9252-E944-B86A-EDE2-8015FAFC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8F0EE-D46F-13B3-0930-94B98E25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99CD5-66FF-741E-95A3-5BFD4EF4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DBA349-6FFB-9D1B-32BD-991AB7A6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1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6747C-0E72-BDD0-478C-DC692046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F968F-3938-1A03-A4A2-4DB76A98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43F1DD-DEB8-9A9B-F50A-B7E742ED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5CA079-FCF1-F27A-B082-CC8FA351E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384A86-8E14-AC6B-7FE9-3D4C0D5EA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47F099-A4F0-E181-3814-E450F7E6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A0F4E3-AAB7-7B06-DF86-4BE5848A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7F69B7-FF5C-4143-9A93-9F206018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9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C42ED-19F5-8E09-FE9C-5F922A20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841AAE-D386-E77B-07AE-15E982BE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8E224D-959A-DB11-5FD7-7B4A6607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B7A0F7-1725-D8A2-1CC4-084370E6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16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CAFB07-D770-772C-5813-439FC893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73EA99-E8AD-77F1-CD0A-B7B02F6F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2E4A55-13B3-C62B-2A64-2C28D52F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3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D1AB-8D92-F0E7-B578-FBEEEBB0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EE006-A337-DEE5-9C9F-B28336CA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FD8F5-C111-4CD1-102E-965AF36C3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1C027-DC90-EFFD-E5B5-A49D9E4A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568321-D549-83C9-6048-08937E15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29457-B5D6-D0AE-5D0E-C10C41D9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12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DC638-B17C-E113-0C5D-C30B9E98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27189C-0166-5CBD-77BA-34D8DD1CC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422377-AF93-0E9E-5237-A05054E6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66FC8-E714-0324-DDA6-0CABBC5C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85E67-B521-490D-D4AB-1933C757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9C9DC5-AE86-C233-BAA9-EFBC6AA0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6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721CED-B5B4-B99C-4344-CB5AEC6F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13A26-E4F8-6996-1B92-E0A4CBB1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23785-4AC0-649B-1827-DEF72A8A8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928EB-2728-804B-A7D1-D7A67982BC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B0D07-05C6-E6A1-93A1-D31E72255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DF71E-ABDC-3FE9-7E77-B8B41CA8E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9E3CF-5264-EF43-B2D0-70A226F42FE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A050EF8-47CB-8B7D-E1C1-CC78BF73C3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752C0-FD29-184A-EC28-9153BD2C4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316975"/>
            <a:ext cx="10444012" cy="245126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Título del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F517D-0E31-8A2F-08BC-9D5285E97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1562101"/>
            <a:ext cx="10291612" cy="173755"/>
          </a:xfrm>
        </p:spPr>
        <p:txBody>
          <a:bodyPr>
            <a:noAutofit/>
          </a:bodyPr>
          <a:lstStyle/>
          <a:p>
            <a:r>
              <a:rPr lang="es-ES" sz="1800" dirty="0"/>
              <a:t>Autores y filiación</a:t>
            </a:r>
          </a:p>
        </p:txBody>
      </p:sp>
    </p:spTree>
    <p:extLst>
      <p:ext uri="{BB962C8B-B14F-4D97-AF65-F5344CB8AC3E}">
        <p14:creationId xmlns:p14="http://schemas.microsoft.com/office/powerpoint/2010/main" val="2751998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509367-CF10-4488-8448-D2A21C24ABF3}">
  <ds:schemaRefs>
    <ds:schemaRef ds:uri="http://schemas.microsoft.com/office/2006/metadata/properties"/>
    <ds:schemaRef ds:uri="http://schemas.microsoft.com/office/infopath/2007/PartnerControls"/>
    <ds:schemaRef ds:uri="0b84dae5-6e9f-484b-911b-b3edb3bcf73a"/>
    <ds:schemaRef ds:uri="5368a304-d57d-4ed9-a32c-012245118636"/>
  </ds:schemaRefs>
</ds:datastoreItem>
</file>

<file path=customXml/itemProps2.xml><?xml version="1.0" encoding="utf-8"?>
<ds:datastoreItem xmlns:ds="http://schemas.openxmlformats.org/officeDocument/2006/customXml" ds:itemID="{146F6AB7-F373-493B-A76B-CF1ECEE2AC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B3D6C-11B4-4F94-87E7-97A7854A2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Título del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REVIEJO GARCIA</dc:creator>
  <cp:lastModifiedBy>Eva Alfayate</cp:lastModifiedBy>
  <cp:revision>4</cp:revision>
  <dcterms:created xsi:type="dcterms:W3CDTF">2025-08-07T15:54:33Z</dcterms:created>
  <dcterms:modified xsi:type="dcterms:W3CDTF">2025-08-08T10:11:03Z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